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6"/>
  </p:notesMasterIdLst>
  <p:sldIdLst>
    <p:sldId id="1507" r:id="rId2"/>
    <p:sldId id="1508" r:id="rId3"/>
    <p:sldId id="1527" r:id="rId4"/>
    <p:sldId id="1536" r:id="rId5"/>
    <p:sldId id="1540" r:id="rId6"/>
    <p:sldId id="1564" r:id="rId7"/>
    <p:sldId id="1545" r:id="rId8"/>
    <p:sldId id="1565" r:id="rId9"/>
    <p:sldId id="1544" r:id="rId10"/>
    <p:sldId id="1566" r:id="rId11"/>
    <p:sldId id="1435" r:id="rId12"/>
    <p:sldId id="1567" r:id="rId13"/>
    <p:sldId id="1533" r:id="rId14"/>
    <p:sldId id="15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83" autoAdjust="0"/>
    <p:restoredTop sz="89008" autoAdjust="0"/>
  </p:normalViewPr>
  <p:slideViewPr>
    <p:cSldViewPr snapToGrid="0">
      <p:cViewPr varScale="1">
        <p:scale>
          <a:sx n="62" d="100"/>
          <a:sy n="62" d="100"/>
        </p:scale>
        <p:origin x="54" y="53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7/27/2020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Ro 13:1 ¶ Let every soul be subject to the governing authorities. For there is no authority except from God, and the authorities that exist are appointed by God.</a:t>
            </a:r>
          </a:p>
          <a:p>
            <a:r>
              <a:rPr lang="en-US" kern="1200" dirty="0" smtClean="0"/>
              <a:t>Ac 4:19 But Peter and John answered and said to them, "Whether it is right in the sight of God to listen to you more than to God, you judge. 20 "For we cannot but speak the things which we have seen and heard.“</a:t>
            </a:r>
          </a:p>
          <a:p>
            <a:r>
              <a:rPr lang="en-US" kern="1200" dirty="0" smtClean="0"/>
              <a:t>Ac 5:29 But Peter and the other apostles answered and said: "We ought to obey God rather than men.</a:t>
            </a:r>
          </a:p>
          <a:p>
            <a:r>
              <a:rPr lang="en-US" kern="1200" dirty="0" smtClean="0"/>
              <a:t>Da 6:10 Now when Daniel knew that the writing was signed, he went home. And in his upper room, with his windows open toward Jerusalem, he knelt down on his knees three times that day, and prayed and gave thanks before his God, as was his custom since early days.</a:t>
            </a:r>
            <a:endParaRPr lang="en-US" kern="1200" dirty="0"/>
          </a:p>
        </p:txBody>
      </p:sp>
    </p:spTree>
    <p:extLst>
      <p:ext uri="{BB962C8B-B14F-4D97-AF65-F5344CB8AC3E}">
        <p14:creationId xmlns:p14="http://schemas.microsoft.com/office/powerpoint/2010/main" val="892042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3473022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NOT for the</a:t>
            </a:r>
            <a:r>
              <a:rPr lang="en-US" kern="1200" baseline="0" dirty="0" smtClean="0"/>
              <a:t> purpose of judging others</a:t>
            </a:r>
            <a:endParaRPr lang="en-US" kern="1200" dirty="0" smtClean="0"/>
          </a:p>
        </p:txBody>
      </p:sp>
    </p:spTree>
    <p:extLst>
      <p:ext uri="{BB962C8B-B14F-4D97-AF65-F5344CB8AC3E}">
        <p14:creationId xmlns:p14="http://schemas.microsoft.com/office/powerpoint/2010/main" val="392717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De 23:1 ¶ "He who is emasculated by crushing or mutilation shall not enter the assembly of the LORD. 2 "One of illegitimate birth shall not enter the assembly of the LORD; even to the tenth generation none of his descendants shall enter the assembly of the LORD.  3 "An Ammonite or Moabite shall not enter the assembly of the LORD; even to the tenth generation none of his descendants shall enter the assembly of the LORD forever,</a:t>
            </a:r>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201065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Mt 18:18 "Assuredly, I say to you, whatever you bind on earth will be bound in heaven, and whatever you loose on earth will be loosed in heaven. 19 "Again I say to you that if two of you agree on earth concerning anything that they ask, it will be done for them by My Father in heaven. 20 "For where two or three are gathered together in My name, I am there in the midst of them."</a:t>
            </a:r>
            <a:endParaRPr lang="en-US" kern="1200" dirty="0"/>
          </a:p>
        </p:txBody>
      </p:sp>
    </p:spTree>
    <p:extLst>
      <p:ext uri="{BB962C8B-B14F-4D97-AF65-F5344CB8AC3E}">
        <p14:creationId xmlns:p14="http://schemas.microsoft.com/office/powerpoint/2010/main" val="192219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r>
              <a:rPr lang="en-US" kern="1200" dirty="0" smtClean="0"/>
              <a:t>Mt 8:5 ¶ Now when Jesus had entered Capernaum, a centurion came to Him, pleading with Him, 6 saying, "Lord, my servant is lying at home paralyzed, dreadfully tormented." 7 And Jesus said to him, "I will come and heal him." 8 The centurion answered and said, "Lord, I am not worthy that You should come under my roof. But only speak a word, and my servant will be healed. 9 "For I also am a man under authority, having soldiers under me. And I say to this one, 'Go,' and he goes; and to another, 'Come,' and he comes; and to my servant, 'Do this,' and he does it." 10 When Jesus heard it, He marveled, and said to those who followed, "Assuredly, I say to you, I have not found such great faith, not even in Israel!</a:t>
            </a:r>
            <a:endParaRPr lang="en-US" kern="1200" dirty="0"/>
          </a:p>
        </p:txBody>
      </p:sp>
    </p:spTree>
    <p:extLst>
      <p:ext uri="{BB962C8B-B14F-4D97-AF65-F5344CB8AC3E}">
        <p14:creationId xmlns:p14="http://schemas.microsoft.com/office/powerpoint/2010/main" val="1516161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Ro 13:1 ¶ Let every soul be subject to the governing authorities. For there is no authority except from God, and the authorities that exist are appointed by God.</a:t>
            </a:r>
          </a:p>
          <a:p>
            <a:r>
              <a:rPr lang="en-US" kern="1200" dirty="0" smtClean="0"/>
              <a:t>Ac 4:19 But Peter and John answered and said to them, "Whether it is right in the sight of God to listen to you more than to God, you judge. 20 "For we cannot but speak the things which we have seen and heard.“</a:t>
            </a:r>
          </a:p>
          <a:p>
            <a:r>
              <a:rPr lang="en-US" kern="1200" dirty="0" smtClean="0"/>
              <a:t>Ac 5:29 But Peter and the other apostles answered and said: "We ought to obey God rather than men.</a:t>
            </a:r>
          </a:p>
          <a:p>
            <a:r>
              <a:rPr lang="en-US" kern="1200" dirty="0" smtClean="0"/>
              <a:t>Da 6:10 Now when Daniel knew that the writing was signed, he went home. And in his upper room, with his windows open toward Jerusalem, he knelt down on his knees three times that day, and prayed and gave thanks before his God, as was his custom since early days.</a:t>
            </a:r>
            <a:endParaRPr lang="en-US" kern="1200" dirty="0"/>
          </a:p>
        </p:txBody>
      </p:sp>
    </p:spTree>
    <p:extLst>
      <p:ext uri="{BB962C8B-B14F-4D97-AF65-F5344CB8AC3E}">
        <p14:creationId xmlns:p14="http://schemas.microsoft.com/office/powerpoint/2010/main" val="76379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7/27/2020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Don’t Be Shortsighted</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quit because we are shortsighted</a:t>
            </a:r>
          </a:p>
          <a:p>
            <a:pPr marL="0" indent="0">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rewards the DILIGENT seeker</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Seek God regardless of appearances</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Trust that He fills the gaps</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7680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Rounded Rectangle 3"/>
          <p:cNvSpPr/>
          <p:nvPr/>
        </p:nvSpPr>
        <p:spPr>
          <a:xfrm>
            <a:off x="473336" y="495947"/>
            <a:ext cx="11513452" cy="563363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Hebrews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11:6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en-US" sz="6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without faith it is impossible to please Him, for he who comes to God must believe that He is, and that He is a rewarder of those who diligently seek Him.</a:t>
            </a:r>
          </a:p>
        </p:txBody>
      </p:sp>
    </p:spTree>
    <p:extLst>
      <p:ext uri="{BB962C8B-B14F-4D97-AF65-F5344CB8AC3E}">
        <p14:creationId xmlns:p14="http://schemas.microsoft.com/office/powerpoint/2010/main" val="761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2130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Without Faith</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960895" y="1704974"/>
            <a:ext cx="10724828" cy="5579229"/>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then faith comes by hearing, and hearing by the word of God</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Romans 10:17</a:t>
            </a:r>
          </a:p>
          <a:p>
            <a:pPr marL="0" indent="0">
              <a:buNone/>
            </a:pPr>
            <a:endParaRPr lang="en-US" sz="2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endParaRPr lang="en-US" sz="2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as the body without the spirit is dead, so faith without works is dead also</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James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2:26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17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 That Saves</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010428" y="1687476"/>
            <a:ext cx="10171143" cy="5067300"/>
          </a:xfrm>
        </p:spPr>
        <p:txBody>
          <a:bodyPr>
            <a:normAutofit/>
          </a:bodyPr>
          <a:lstStyle/>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Believes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John 6:29</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Confesses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10:32</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Repents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4:17</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Submits to baptism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Mark 16:16</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Remains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 Matthew 24:13</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437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40985958"/>
              </p:ext>
            </p:extLst>
          </p:nvPr>
        </p:nvGraphicFramePr>
        <p:xfrm>
          <a:off x="4423144" y="-2"/>
          <a:ext cx="7768856" cy="6858002"/>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86485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0"/>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Ryan Sollars</a:t>
                      </a:r>
                      <a:endParaRPr kumimoji="0" lang="en-US" sz="3200" b="0" i="0" u="none" strike="noStrike" kern="1200" cap="none" spc="0" normalizeH="0" baseline="0" noProof="0" dirty="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72(s)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175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Chris Willis</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394</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488</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244550" y="605149"/>
            <a:ext cx="4178594" cy="5647700"/>
          </a:xfrm>
          <a:prstGeom prst="rect">
            <a:avLst/>
          </a:prstGeom>
        </p:spPr>
        <p:txBody>
          <a:bodyPr wrap="square">
            <a:spAutoFit/>
          </a:bodyPr>
          <a:lstStyle/>
          <a:p>
            <a:pPr algn="ctr"/>
            <a:r>
              <a:rPr lang="en-US" sz="2800" b="1" dirty="0">
                <a:ln w="9525">
                  <a:solidFill>
                    <a:schemeClr val="bg1"/>
                  </a:solidFill>
                  <a:prstDash val="solid"/>
                </a:ln>
                <a:effectLst>
                  <a:outerShdw blurRad="12700" dist="38100" dir="2700000" algn="tl" rotWithShape="0">
                    <a:schemeClr val="bg1">
                      <a:lumMod val="50000"/>
                    </a:schemeClr>
                  </a:outerShdw>
                </a:effectLst>
              </a:rPr>
              <a:t>Hebrews 11:6 </a:t>
            </a:r>
          </a:p>
          <a:p>
            <a:pPr algn="ctr"/>
            <a:r>
              <a:rPr lang="en-US" sz="3700" b="1" dirty="0">
                <a:ln w="9525">
                  <a:solidFill>
                    <a:schemeClr val="bg1"/>
                  </a:solidFill>
                  <a:prstDash val="solid"/>
                </a:ln>
                <a:effectLst>
                  <a:outerShdw blurRad="12700" dist="38100" dir="2700000" algn="tl" rotWithShape="0">
                    <a:schemeClr val="bg1">
                      <a:lumMod val="50000"/>
                    </a:schemeClr>
                  </a:outerShdw>
                </a:effectLst>
              </a:rPr>
              <a:t>But without </a:t>
            </a:r>
            <a:r>
              <a:rPr lang="en-US" sz="3700" b="1" dirty="0" smtClean="0">
                <a:ln w="9525">
                  <a:solidFill>
                    <a:schemeClr val="bg1"/>
                  </a:solidFill>
                  <a:prstDash val="solid"/>
                </a:ln>
                <a:effectLst>
                  <a:outerShdw blurRad="12700" dist="38100" dir="2700000" algn="tl" rotWithShape="0">
                    <a:schemeClr val="bg1">
                      <a:lumMod val="50000"/>
                    </a:schemeClr>
                  </a:outerShdw>
                </a:effectLst>
              </a:rPr>
              <a:t>faith</a:t>
            </a:r>
          </a:p>
          <a:p>
            <a:pPr algn="ctr"/>
            <a:r>
              <a:rPr lang="en-US" sz="3700" b="1" dirty="0" smtClean="0">
                <a:ln w="9525">
                  <a:solidFill>
                    <a:schemeClr val="bg1"/>
                  </a:solidFill>
                  <a:prstDash val="solid"/>
                </a:ln>
                <a:effectLst>
                  <a:outerShdw blurRad="12700" dist="38100" dir="2700000" algn="tl" rotWithShape="0">
                    <a:schemeClr val="bg1">
                      <a:lumMod val="50000"/>
                    </a:schemeClr>
                  </a:outerShdw>
                </a:effectLst>
              </a:rPr>
              <a:t> </a:t>
            </a:r>
            <a:r>
              <a:rPr lang="en-US" sz="3700" b="1" dirty="0">
                <a:ln w="9525">
                  <a:solidFill>
                    <a:schemeClr val="bg1"/>
                  </a:solidFill>
                  <a:prstDash val="solid"/>
                </a:ln>
                <a:effectLst>
                  <a:outerShdw blurRad="12700" dist="38100" dir="2700000" algn="tl" rotWithShape="0">
                    <a:schemeClr val="bg1">
                      <a:lumMod val="50000"/>
                    </a:schemeClr>
                  </a:outerShdw>
                </a:effectLst>
              </a:rPr>
              <a:t>it is impossible to please Him, for </a:t>
            </a:r>
            <a:endParaRPr lang="en-US" sz="37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3700" b="1" dirty="0" smtClean="0">
                <a:ln w="9525">
                  <a:solidFill>
                    <a:schemeClr val="bg1"/>
                  </a:solidFill>
                  <a:prstDash val="solid"/>
                </a:ln>
                <a:effectLst>
                  <a:outerShdw blurRad="12700" dist="38100" dir="2700000" algn="tl" rotWithShape="0">
                    <a:schemeClr val="bg1">
                      <a:lumMod val="50000"/>
                    </a:schemeClr>
                  </a:outerShdw>
                </a:effectLst>
              </a:rPr>
              <a:t>he </a:t>
            </a:r>
            <a:r>
              <a:rPr lang="en-US" sz="3700" b="1" dirty="0">
                <a:ln w="9525">
                  <a:solidFill>
                    <a:schemeClr val="bg1"/>
                  </a:solidFill>
                  <a:prstDash val="solid"/>
                </a:ln>
                <a:effectLst>
                  <a:outerShdw blurRad="12700" dist="38100" dir="2700000" algn="tl" rotWithShape="0">
                    <a:schemeClr val="bg1">
                      <a:lumMod val="50000"/>
                    </a:schemeClr>
                  </a:outerShdw>
                </a:effectLst>
              </a:rPr>
              <a:t>who comes to God must believe that He is, and that He is a rewarder </a:t>
            </a:r>
            <a:endParaRPr lang="en-US" sz="37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3700" b="1" dirty="0" smtClean="0">
                <a:ln w="9525">
                  <a:solidFill>
                    <a:schemeClr val="bg1"/>
                  </a:solidFill>
                  <a:prstDash val="solid"/>
                </a:ln>
                <a:effectLst>
                  <a:outerShdw blurRad="12700" dist="38100" dir="2700000" algn="tl" rotWithShape="0">
                    <a:schemeClr val="bg1">
                      <a:lumMod val="50000"/>
                    </a:schemeClr>
                  </a:outerShdw>
                </a:effectLst>
              </a:rPr>
              <a:t>of </a:t>
            </a:r>
            <a:r>
              <a:rPr lang="en-US" sz="3700" b="1" dirty="0">
                <a:ln w="9525">
                  <a:solidFill>
                    <a:schemeClr val="bg1"/>
                  </a:solidFill>
                  <a:prstDash val="solid"/>
                </a:ln>
                <a:effectLst>
                  <a:outerShdw blurRad="12700" dist="38100" dir="2700000" algn="tl" rotWithShape="0">
                    <a:schemeClr val="bg1">
                      <a:lumMod val="50000"/>
                    </a:schemeClr>
                  </a:outerShdw>
                </a:effectLst>
              </a:rPr>
              <a:t>those who diligently seek </a:t>
            </a:r>
            <a:r>
              <a:rPr lang="en-US" sz="3700" b="1" dirty="0" smtClean="0">
                <a:ln w="9525">
                  <a:solidFill>
                    <a:schemeClr val="bg1"/>
                  </a:solidFill>
                  <a:prstDash val="solid"/>
                </a:ln>
                <a:effectLst>
                  <a:outerShdw blurRad="12700" dist="38100" dir="2700000" algn="tl" rotWithShape="0">
                    <a:schemeClr val="bg1">
                      <a:lumMod val="50000"/>
                    </a:schemeClr>
                  </a:outerShdw>
                </a:effectLst>
              </a:rPr>
              <a:t>Him</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endParaRPr lang="en-US" sz="38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607406"/>
            <a:ext cx="12192000" cy="6155533"/>
          </a:xfrm>
        </p:spPr>
        <p:txBody>
          <a:bodyPr>
            <a:normAutofit/>
          </a:bodyPr>
          <a:lstStyle/>
          <a:p>
            <a:pPr marL="0" indent="0" algn="ctr">
              <a:buNone/>
            </a:pPr>
            <a:r>
              <a:rPr lang="en-US" sz="8600" dirty="0" smtClean="0">
                <a:effectLst>
                  <a:glow rad="228600">
                    <a:srgbClr val="000000"/>
                  </a:glow>
                </a:effectLst>
              </a:rPr>
              <a:t>The Ethiopian Worshipper</a:t>
            </a:r>
            <a:endParaRPr lang="en-US" sz="8600" dirty="0" smtClean="0">
              <a:effectLst>
                <a:glow rad="228600">
                  <a:srgbClr val="000000"/>
                </a:glow>
              </a:effectLst>
            </a:endParaRPr>
          </a:p>
          <a:p>
            <a:pPr marL="0" indent="0" algn="ctr">
              <a:buNone/>
            </a:pPr>
            <a:endParaRPr lang="en-US" sz="6600" dirty="0">
              <a:effectLst>
                <a:glow rad="228600">
                  <a:srgbClr val="000000"/>
                </a:glow>
              </a:effectLst>
            </a:endParaRPr>
          </a:p>
          <a:p>
            <a:pPr marL="0" indent="0" algn="ctr">
              <a:buNone/>
            </a:pPr>
            <a:endParaRPr lang="en-US" sz="6600" dirty="0" smtClean="0">
              <a:effectLst>
                <a:glow rad="228600">
                  <a:srgbClr val="000000"/>
                </a:glow>
              </a:effectLst>
            </a:endParaRPr>
          </a:p>
          <a:p>
            <a:pPr marL="0" indent="0" algn="ctr">
              <a:buNone/>
            </a:pPr>
            <a:endParaRPr lang="en-US" sz="6600" dirty="0" smtClean="0">
              <a:effectLst>
                <a:glow rad="228600">
                  <a:srgbClr val="000000"/>
                </a:glow>
              </a:effectLst>
            </a:endParaRPr>
          </a:p>
          <a:p>
            <a:pPr marL="0" indent="0" algn="ctr">
              <a:buNone/>
            </a:pPr>
            <a:r>
              <a:rPr lang="en-US" sz="8600" dirty="0" smtClean="0">
                <a:effectLst>
                  <a:glow rad="228600">
                    <a:srgbClr val="000000"/>
                  </a:glow>
                </a:effectLst>
              </a:rPr>
              <a:t>Acts 8</a:t>
            </a:r>
            <a:endParaRPr lang="en-US" sz="8600" dirty="0" smtClean="0">
              <a:effectLst>
                <a:glow rad="228600">
                  <a:srgbClr val="000000"/>
                </a:glow>
              </a:effectLst>
            </a:endParaRPr>
          </a:p>
          <a:p>
            <a:pPr marL="0" indent="0" algn="ctr">
              <a:buNone/>
            </a:pPr>
            <a:endParaRPr lang="en-US" sz="6600" dirty="0">
              <a:effectLst>
                <a:glow rad="228600">
                  <a:srgbClr val="000000"/>
                </a:glow>
              </a:effectLst>
            </a:endParaRPr>
          </a:p>
        </p:txBody>
      </p:sp>
    </p:spTree>
    <p:extLst>
      <p:ext uri="{BB962C8B-B14F-4D97-AF65-F5344CB8AC3E}">
        <p14:creationId xmlns:p14="http://schemas.microsoft.com/office/powerpoint/2010/main" val="103921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This Conversion Reveals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73336" y="1689315"/>
            <a:ext cx="11513452"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importance of confession</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Romans 10:9</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nature of baptism</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Romans 6:2-4</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type of person God seeks</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339274" y="174565"/>
            <a:ext cx="11513452" cy="625142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Hebrews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11:6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en-US" sz="6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without faith it is impossible to please Him, for he who comes to God must believe that He is, and that He is a rewarder of those who diligently seek Him.</a:t>
            </a:r>
          </a:p>
        </p:txBody>
      </p:sp>
    </p:spTree>
    <p:extLst>
      <p:ext uri="{BB962C8B-B14F-4D97-AF65-F5344CB8AC3E}">
        <p14:creationId xmlns:p14="http://schemas.microsoft.com/office/powerpoint/2010/main" val="55953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Eunuch’s Dilemma</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Deuteronomy 23:1-3</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Those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excluded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from the assembly</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even go?</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Just to be forced to stay away</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Emphasis of your rejection?</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Bother?</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0482" y="1689315"/>
            <a:ext cx="11689558"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bother with assembling to worship if:</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You are not getting anything out of it</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You are not allowed to participate</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You are reminded of your shortcoming</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 warned of those who quit</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464949" y="418454"/>
            <a:ext cx="11267268" cy="6180754"/>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5000" dirty="0" smtClean="0"/>
              <a:t>Mark 4:16b-17</a:t>
            </a:r>
          </a:p>
          <a:p>
            <a:pPr algn="ctr"/>
            <a:r>
              <a:rPr lang="en-US" sz="5000" dirty="0" smtClean="0"/>
              <a:t>When </a:t>
            </a:r>
            <a:r>
              <a:rPr lang="en-US" sz="5000" dirty="0"/>
              <a:t>they hear the word, immediately receive it with </a:t>
            </a:r>
            <a:r>
              <a:rPr lang="en-US" sz="5000" dirty="0" smtClean="0"/>
              <a:t>gladness; and </a:t>
            </a:r>
            <a:r>
              <a:rPr lang="en-US" sz="5000" dirty="0"/>
              <a:t>they have no root in themselves, and so endure only for a time. Afterward, when tribulation or persecution arises for the word's sake, immediately they stumble.</a:t>
            </a:r>
          </a:p>
        </p:txBody>
      </p:sp>
    </p:spTree>
    <p:extLst>
      <p:ext uri="{BB962C8B-B14F-4D97-AF65-F5344CB8AC3E}">
        <p14:creationId xmlns:p14="http://schemas.microsoft.com/office/powerpoint/2010/main" val="399550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Eunuch’s Diligence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went ANYWAY</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Because God desired it</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Because he desire to be closer to God</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Because he was a diligent seeker</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7116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Who Love God</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loves people who reach out ANYWAY</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Rahab</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Roman centurion</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42780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Don’t Be Shortsighted</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quit because we are shortsighted</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Seeing only the immediate</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Not considering the long term</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Not seeing the value of an active God</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7132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346482</TotalTime>
  <Words>1087</Words>
  <Application>Microsoft Office PowerPoint</Application>
  <PresentationFormat>Widescreen</PresentationFormat>
  <Paragraphs>112</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Bell MT</vt:lpstr>
      <vt:lpstr>Calibri</vt:lpstr>
      <vt:lpstr>Depth</vt:lpstr>
      <vt:lpstr>Welcome!</vt:lpstr>
      <vt:lpstr>PowerPoint Presentation</vt:lpstr>
      <vt:lpstr>PowerPoint Presentation</vt:lpstr>
      <vt:lpstr>This Conversion Reveals</vt:lpstr>
      <vt:lpstr>The Eunuch’s Dilemma</vt:lpstr>
      <vt:lpstr>Why Bother?</vt:lpstr>
      <vt:lpstr>The Eunuch’s Diligence</vt:lpstr>
      <vt:lpstr>People Who Love God</vt:lpstr>
      <vt:lpstr>Don’t Be Shortsighted</vt:lpstr>
      <vt:lpstr>Don’t Be Shortsighted</vt:lpstr>
      <vt:lpstr>PowerPoint Presentation</vt:lpstr>
      <vt:lpstr>PowerPoint Presentation</vt:lpstr>
      <vt:lpstr>Without Faith</vt:lpstr>
      <vt:lpstr>Faith That Saves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1096</cp:revision>
  <dcterms:created xsi:type="dcterms:W3CDTF">2016-12-20T17:11:47Z</dcterms:created>
  <dcterms:modified xsi:type="dcterms:W3CDTF">2020-08-02T01:54:59Z</dcterms:modified>
</cp:coreProperties>
</file>